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3" autoAdjust="0"/>
    <p:restoredTop sz="70546" autoAdjust="0"/>
  </p:normalViewPr>
  <p:slideViewPr>
    <p:cSldViewPr snapToGrid="0">
      <p:cViewPr varScale="1">
        <p:scale>
          <a:sx n="45" d="100"/>
          <a:sy n="45" d="100"/>
        </p:scale>
        <p:origin x="-1384" y="-12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smtClean="0"/>
              <a:t>Commands:</a:t>
            </a:r>
          </a:p>
          <a:p>
            <a:r>
              <a:rPr lang="en-US" sz="2050" dirty="0" smtClean="0"/>
              <a:t>  berks apply ENVIRONMENT     # Apply version locks from </a:t>
            </a:r>
            <a:r>
              <a:rPr lang="en-US" sz="2050" dirty="0" err="1" smtClean="0"/>
              <a:t>Berksfile.lock</a:t>
            </a:r>
            <a:r>
              <a:rPr lang="en-US" sz="2050" dirty="0" smtClean="0"/>
              <a:t> to a Chef environment</a:t>
            </a:r>
          </a:p>
          <a:p>
            <a:r>
              <a:rPr lang="en-US" sz="2050" dirty="0" smtClean="0"/>
              <a:t>  berks contingent COOKBOOK   # List all cookbooks that depend on the given cookbook in your</a:t>
            </a:r>
          </a:p>
          <a:p>
            <a:r>
              <a:rPr lang="en-US" sz="2050" dirty="0" smtClean="0"/>
              <a:t>  berks cookbook NAME [PATH]  # Create a skeleton for a new cookbook</a:t>
            </a:r>
          </a:p>
          <a:p>
            <a:r>
              <a:rPr lang="en-US" sz="2050" dirty="0" smtClean="0"/>
              <a:t>  berks help [COMMAND]        # Describe available commands or one specific command</a:t>
            </a:r>
          </a:p>
          <a:p>
            <a:r>
              <a:rPr lang="en-US" sz="2050" dirty="0" smtClean="0"/>
              <a:t>  berks info [COOKBOOK]       # Display name, author, copyright, and dependency information</a:t>
            </a:r>
          </a:p>
          <a:p>
            <a:r>
              <a:rPr lang="en-US" sz="2050" dirty="0" smtClean="0"/>
              <a:t>  berks </a:t>
            </a:r>
            <a:r>
              <a:rPr lang="en-US" sz="2050" dirty="0" err="1" smtClean="0"/>
              <a:t>init</a:t>
            </a:r>
            <a:r>
              <a:rPr lang="en-US" sz="2050" dirty="0" smtClean="0"/>
              <a:t> [PATH]           # Initialize </a:t>
            </a:r>
            <a:r>
              <a:rPr lang="en-US" sz="2050" dirty="0" err="1" smtClean="0"/>
              <a:t>Berkshelf</a:t>
            </a:r>
            <a:r>
              <a:rPr lang="en-US" sz="2050" dirty="0" smtClean="0"/>
              <a:t> in the given directory</a:t>
            </a:r>
          </a:p>
          <a:p>
            <a:r>
              <a:rPr lang="en-US" sz="2050" dirty="0" smtClean="0"/>
              <a:t>  berks install               # Install the cookbooks specified in the </a:t>
            </a:r>
            <a:r>
              <a:rPr lang="en-US" sz="2050" dirty="0" err="1" smtClean="0"/>
              <a:t>Berksfile</a:t>
            </a:r>
            <a:endParaRPr lang="en-US" sz="2050" dirty="0" smtClean="0"/>
          </a:p>
          <a:p>
            <a:r>
              <a:rPr lang="en-US" sz="2050" dirty="0" smtClean="0"/>
              <a:t>  berks list                  # List cookbooks and their dependencies specified by your</a:t>
            </a:r>
          </a:p>
          <a:p>
            <a:r>
              <a:rPr lang="en-US" sz="2050" dirty="0" smtClean="0"/>
              <a:t>  berks outdated [COOKBOOKS]  # List dependencies that have new versions available that</a:t>
            </a:r>
          </a:p>
          <a:p>
            <a:r>
              <a:rPr lang="en-US" sz="2050" dirty="0" smtClean="0"/>
              <a:t>  berks package [PATH]        # Vendor and archive the dependencies of a </a:t>
            </a:r>
            <a:r>
              <a:rPr lang="en-US" sz="2050" dirty="0" err="1" smtClean="0"/>
              <a:t>Berksfile</a:t>
            </a:r>
            <a:endParaRPr lang="en-US" sz="2050" dirty="0" smtClean="0"/>
          </a:p>
          <a:p>
            <a:r>
              <a:rPr lang="en-US" sz="2050" dirty="0" smtClean="0"/>
              <a:t>  berks search NAME           # Search the remote source for cookbooks matching the 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200" dirty="0" smtClean="0"/>
              <a:t>$ ls -al (or ls -Force if using </a:t>
            </a:r>
            <a:r>
              <a:rPr lang="en-US" sz="3200" dirty="0" err="1" smtClean="0"/>
              <a:t>Powershell</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templates</a:t>
            </a:r>
            <a:r>
              <a:rPr lang="en-US" sz="2200" dirty="0" smtClean="0"/>
              <a:t>. r </a:t>
            </a:r>
            <a:r>
              <a:rPr lang="en-US" sz="2200"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16327</TotalTime>
  <Words>6226</Words>
  <Application>Microsoft Macintosh PowerPoint</Application>
  <PresentationFormat>Custom</PresentationFormat>
  <Paragraphs>794</Paragraphs>
  <Slides>58</Slides>
  <Notes>57</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2110</cp:revision>
  <cp:lastPrinted>2015-02-07T23:49:10Z</cp:lastPrinted>
  <dcterms:created xsi:type="dcterms:W3CDTF">2012-09-13T17:36:07Z</dcterms:created>
  <dcterms:modified xsi:type="dcterms:W3CDTF">2015-10-06T20:01:01Z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